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3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" id="{01B51B93-428E-4934-962F-D2C92CA59840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1AD5C4-6CB0-40CA-AACF-0AE8A2D7F10C}" name="Lewis, Hannah" initials="LH" userId="S::a605634@fmr.com::ac156b39-da9e-464c-865f-1eeaddf27c6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3BA"/>
    <a:srgbClr val="378727"/>
    <a:srgbClr val="F7F4E4"/>
    <a:srgbClr val="F9F7F5"/>
    <a:srgbClr val="3880F3"/>
    <a:srgbClr val="04547C"/>
    <a:srgbClr val="6BD539"/>
    <a:srgbClr val="033F13"/>
    <a:srgbClr val="044014"/>
    <a:srgbClr val="403F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8C74AB-5F88-4F66-A0D0-8CAF94A5E9C3}" v="1" dt="2026-09-25T14:27:46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6" autoAdjust="0"/>
    <p:restoredTop sz="94704" autoAdjust="0"/>
  </p:normalViewPr>
  <p:slideViewPr>
    <p:cSldViewPr snapToGrid="0">
      <p:cViewPr varScale="1">
        <p:scale>
          <a:sx n="171" d="100"/>
          <a:sy n="171" d="100"/>
        </p:scale>
        <p:origin x="3282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8" y="13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moncelli, Angela" userId="e08d36ee-07c7-4118-a46a-8b5c75d5f34a" providerId="ADAL" clId="{824754BA-2835-482B-9724-A263A665A9FF}"/>
    <pc:docChg chg="undo custSel mod addSld delSld modSld modMainMaster modSection">
      <pc:chgData name="Limoncelli, Angela" userId="e08d36ee-07c7-4118-a46a-8b5c75d5f34a" providerId="ADAL" clId="{824754BA-2835-482B-9724-A263A665A9FF}" dt="2026-09-25T14:27:57.737" v="346" actId="1076"/>
      <pc:docMkLst>
        <pc:docMk/>
      </pc:docMkLst>
      <pc:sldChg chg="addSp delSp modSp new mod">
        <pc:chgData name="Limoncelli, Angela" userId="e08d36ee-07c7-4118-a46a-8b5c75d5f34a" providerId="ADAL" clId="{824754BA-2835-482B-9724-A263A665A9FF}" dt="2026-09-25T14:27:57.737" v="346" actId="1076"/>
        <pc:sldMkLst>
          <pc:docMk/>
          <pc:sldMk cId="2441640673" sldId="257"/>
        </pc:sldMkLst>
        <pc:spChg chg="mod">
          <ac:chgData name="Limoncelli, Angela" userId="e08d36ee-07c7-4118-a46a-8b5c75d5f34a" providerId="ADAL" clId="{824754BA-2835-482B-9724-A263A665A9FF}" dt="2026-09-11T15:59:54.750" v="184" actId="1036"/>
          <ac:spMkLst>
            <pc:docMk/>
            <pc:sldMk cId="2441640673" sldId="257"/>
            <ac:spMk id="3" creationId="{B3EC8326-3D51-8817-3F02-8468D8DC9B2D}"/>
          </ac:spMkLst>
        </pc:spChg>
        <pc:spChg chg="mod">
          <ac:chgData name="Limoncelli, Angela" userId="e08d36ee-07c7-4118-a46a-8b5c75d5f34a" providerId="ADAL" clId="{824754BA-2835-482B-9724-A263A665A9FF}" dt="2026-09-11T15:37:01.127" v="41"/>
          <ac:spMkLst>
            <pc:docMk/>
            <pc:sldMk cId="2441640673" sldId="257"/>
            <ac:spMk id="8" creationId="{D3CC733E-93E9-81D6-41ED-C26E66DEFE0C}"/>
          </ac:spMkLst>
        </pc:spChg>
        <pc:spChg chg="mod">
          <ac:chgData name="Limoncelli, Angela" userId="e08d36ee-07c7-4118-a46a-8b5c75d5f34a" providerId="ADAL" clId="{824754BA-2835-482B-9724-A263A665A9FF}" dt="2026-09-11T15:37:01.127" v="41"/>
          <ac:spMkLst>
            <pc:docMk/>
            <pc:sldMk cId="2441640673" sldId="257"/>
            <ac:spMk id="9" creationId="{30133F68-6E6C-8ECA-CF70-425DDB4DF508}"/>
          </ac:spMkLst>
        </pc:spChg>
        <pc:spChg chg="add">
          <ac:chgData name="Limoncelli, Angela" userId="e08d36ee-07c7-4118-a46a-8b5c75d5f34a" providerId="ADAL" clId="{824754BA-2835-482B-9724-A263A665A9FF}" dt="2026-09-11T15:37:33.858" v="54" actId="22"/>
          <ac:spMkLst>
            <pc:docMk/>
            <pc:sldMk cId="2441640673" sldId="257"/>
            <ac:spMk id="13" creationId="{1C6F6DD4-B67E-EF07-BFD9-294E17F80FDD}"/>
          </ac:spMkLst>
        </pc:spChg>
        <pc:spChg chg="add mod">
          <ac:chgData name="Limoncelli, Angela" userId="e08d36ee-07c7-4118-a46a-8b5c75d5f34a" providerId="ADAL" clId="{824754BA-2835-482B-9724-A263A665A9FF}" dt="2026-09-11T16:45:32.995" v="274" actId="164"/>
          <ac:spMkLst>
            <pc:docMk/>
            <pc:sldMk cId="2441640673" sldId="257"/>
            <ac:spMk id="15" creationId="{74BDB068-71A1-DB83-1E7B-AD400C5D94A8}"/>
          </ac:spMkLst>
        </pc:spChg>
        <pc:spChg chg="add mod">
          <ac:chgData name="Limoncelli, Angela" userId="e08d36ee-07c7-4118-a46a-8b5c75d5f34a" providerId="ADAL" clId="{824754BA-2835-482B-9724-A263A665A9FF}" dt="2026-09-17T13:40:38.414" v="340" actId="20577"/>
          <ac:spMkLst>
            <pc:docMk/>
            <pc:sldMk cId="2441640673" sldId="257"/>
            <ac:spMk id="17" creationId="{7512E3D2-2422-3CD3-1FBC-A91CF3BD5550}"/>
          </ac:spMkLst>
        </pc:spChg>
        <pc:spChg chg="add mod">
          <ac:chgData name="Limoncelli, Angela" userId="e08d36ee-07c7-4118-a46a-8b5c75d5f34a" providerId="ADAL" clId="{824754BA-2835-482B-9724-A263A665A9FF}" dt="2026-09-11T16:46:41.489" v="288" actId="164"/>
          <ac:spMkLst>
            <pc:docMk/>
            <pc:sldMk cId="2441640673" sldId="257"/>
            <ac:spMk id="19" creationId="{417EE387-F51D-C6D9-D420-9CD545C583B1}"/>
          </ac:spMkLst>
        </pc:spChg>
        <pc:spChg chg="add mod">
          <ac:chgData name="Limoncelli, Angela" userId="e08d36ee-07c7-4118-a46a-8b5c75d5f34a" providerId="ADAL" clId="{824754BA-2835-482B-9724-A263A665A9FF}" dt="2026-09-17T13:40:11.830" v="324" actId="207"/>
          <ac:spMkLst>
            <pc:docMk/>
            <pc:sldMk cId="2441640673" sldId="257"/>
            <ac:spMk id="21" creationId="{7C28319D-A8DA-FEC2-4795-DFBAC697CCA8}"/>
          </ac:spMkLst>
        </pc:spChg>
        <pc:spChg chg="add mod">
          <ac:chgData name="Limoncelli, Angela" userId="e08d36ee-07c7-4118-a46a-8b5c75d5f34a" providerId="ADAL" clId="{824754BA-2835-482B-9724-A263A665A9FF}" dt="2026-09-17T13:40:16.816" v="325" actId="207"/>
          <ac:spMkLst>
            <pc:docMk/>
            <pc:sldMk cId="2441640673" sldId="257"/>
            <ac:spMk id="24" creationId="{1D46FC21-CB96-60E6-1B79-867BCD12C9DD}"/>
          </ac:spMkLst>
        </pc:spChg>
        <pc:spChg chg="add mod">
          <ac:chgData name="Limoncelli, Angela" userId="e08d36ee-07c7-4118-a46a-8b5c75d5f34a" providerId="ADAL" clId="{824754BA-2835-482B-9724-A263A665A9FF}" dt="2026-09-17T13:40:20.812" v="326" actId="207"/>
          <ac:spMkLst>
            <pc:docMk/>
            <pc:sldMk cId="2441640673" sldId="257"/>
            <ac:spMk id="26" creationId="{7ACBB9FD-AB00-B70D-AFFB-D4DA41B37C2E}"/>
          </ac:spMkLst>
        </pc:spChg>
        <pc:spChg chg="add mod">
          <ac:chgData name="Limoncelli, Angela" userId="e08d36ee-07c7-4118-a46a-8b5c75d5f34a" providerId="ADAL" clId="{824754BA-2835-482B-9724-A263A665A9FF}" dt="2026-09-17T13:40:25.840" v="331" actId="20577"/>
          <ac:spMkLst>
            <pc:docMk/>
            <pc:sldMk cId="2441640673" sldId="257"/>
            <ac:spMk id="34" creationId="{A6100E4B-88D8-78F1-AC54-023C474B97BE}"/>
          </ac:spMkLst>
        </pc:spChg>
        <pc:spChg chg="add del mod topLvl">
          <ac:chgData name="Limoncelli, Angela" userId="e08d36ee-07c7-4118-a46a-8b5c75d5f34a" providerId="ADAL" clId="{824754BA-2835-482B-9724-A263A665A9FF}" dt="2026-09-11T16:43:38.767" v="253" actId="164"/>
          <ac:spMkLst>
            <pc:docMk/>
            <pc:sldMk cId="2441640673" sldId="257"/>
            <ac:spMk id="43" creationId="{A30A00B6-C641-54D6-7423-49A958ACB325}"/>
          </ac:spMkLst>
        </pc:spChg>
        <pc:spChg chg="add mod">
          <ac:chgData name="Limoncelli, Angela" userId="e08d36ee-07c7-4118-a46a-8b5c75d5f34a" providerId="ADAL" clId="{824754BA-2835-482B-9724-A263A665A9FF}" dt="2026-09-17T13:41:02.208" v="343" actId="1036"/>
          <ac:spMkLst>
            <pc:docMk/>
            <pc:sldMk cId="2441640673" sldId="257"/>
            <ac:spMk id="45" creationId="{9FC49915-C997-F2B1-D641-F126028248D4}"/>
          </ac:spMkLst>
        </pc:spChg>
        <pc:spChg chg="mod">
          <ac:chgData name="Limoncelli, Angela" userId="e08d36ee-07c7-4118-a46a-8b5c75d5f34a" providerId="ADAL" clId="{824754BA-2835-482B-9724-A263A665A9FF}" dt="2026-09-17T13:40:57.742" v="342" actId="1036"/>
          <ac:spMkLst>
            <pc:docMk/>
            <pc:sldMk cId="2441640673" sldId="257"/>
            <ac:spMk id="53" creationId="{55B75CD0-D30F-184D-FCD2-08B5726BCF04}"/>
          </ac:spMkLst>
        </pc:spChg>
        <pc:grpChg chg="add mod">
          <ac:chgData name="Limoncelli, Angela" userId="e08d36ee-07c7-4118-a46a-8b5c75d5f34a" providerId="ADAL" clId="{824754BA-2835-482B-9724-A263A665A9FF}" dt="2026-09-11T15:52:32.235" v="90" actId="1076"/>
          <ac:grpSpMkLst>
            <pc:docMk/>
            <pc:sldMk cId="2441640673" sldId="257"/>
            <ac:grpSpMk id="22" creationId="{8B979E67-8851-A9CC-BC00-826DD14B1203}"/>
          </ac:grpSpMkLst>
        </pc:grpChg>
        <pc:grpChg chg="add mod">
          <ac:chgData name="Limoncelli, Angela" userId="e08d36ee-07c7-4118-a46a-8b5c75d5f34a" providerId="ADAL" clId="{824754BA-2835-482B-9724-A263A665A9FF}" dt="2026-09-11T16:47:19.844" v="292" actId="164"/>
          <ac:grpSpMkLst>
            <pc:docMk/>
            <pc:sldMk cId="2441640673" sldId="257"/>
            <ac:grpSpMk id="51" creationId="{F5675559-2534-3BC7-7005-72173C9ADD6B}"/>
          </ac:grpSpMkLst>
        </pc:grpChg>
        <pc:grpChg chg="add mod">
          <ac:chgData name="Limoncelli, Angela" userId="e08d36ee-07c7-4118-a46a-8b5c75d5f34a" providerId="ADAL" clId="{824754BA-2835-482B-9724-A263A665A9FF}" dt="2026-09-11T16:45:32.995" v="274" actId="164"/>
          <ac:grpSpMkLst>
            <pc:docMk/>
            <pc:sldMk cId="2441640673" sldId="257"/>
            <ac:grpSpMk id="52" creationId="{AE19ED9E-3BFB-4439-9C98-1F7D22CB470A}"/>
          </ac:grpSpMkLst>
        </pc:grpChg>
        <pc:grpChg chg="add mod">
          <ac:chgData name="Limoncelli, Angela" userId="e08d36ee-07c7-4118-a46a-8b5c75d5f34a" providerId="ADAL" clId="{824754BA-2835-482B-9724-A263A665A9FF}" dt="2026-09-11T16:46:41.489" v="288" actId="164"/>
          <ac:grpSpMkLst>
            <pc:docMk/>
            <pc:sldMk cId="2441640673" sldId="257"/>
            <ac:grpSpMk id="56" creationId="{AC49280C-1C63-500F-A74D-FA11BB5FF275}"/>
          </ac:grpSpMkLst>
        </pc:grpChg>
        <pc:grpChg chg="add mod">
          <ac:chgData name="Limoncelli, Angela" userId="e08d36ee-07c7-4118-a46a-8b5c75d5f34a" providerId="ADAL" clId="{824754BA-2835-482B-9724-A263A665A9FF}" dt="2026-09-11T16:47:49.168" v="312" actId="1076"/>
          <ac:grpSpMkLst>
            <pc:docMk/>
            <pc:sldMk cId="2441640673" sldId="257"/>
            <ac:grpSpMk id="57" creationId="{51F1BC38-44F7-EBFF-20CA-1E0B8B865F6C}"/>
          </ac:grpSpMkLst>
        </pc:grpChg>
        <pc:grpChg chg="add mod">
          <ac:chgData name="Limoncelli, Angela" userId="e08d36ee-07c7-4118-a46a-8b5c75d5f34a" providerId="ADAL" clId="{824754BA-2835-482B-9724-A263A665A9FF}" dt="2026-09-17T13:41:08.405" v="344" actId="1076"/>
          <ac:grpSpMkLst>
            <pc:docMk/>
            <pc:sldMk cId="2441640673" sldId="257"/>
            <ac:grpSpMk id="58" creationId="{70820721-EAD7-AB00-7CF0-F3C08585CFEF}"/>
          </ac:grpSpMkLst>
        </pc:grpChg>
        <pc:grpChg chg="add mod">
          <ac:chgData name="Limoncelli, Angela" userId="e08d36ee-07c7-4118-a46a-8b5c75d5f34a" providerId="ADAL" clId="{824754BA-2835-482B-9724-A263A665A9FF}" dt="2026-09-11T16:47:41.929" v="311" actId="1076"/>
          <ac:grpSpMkLst>
            <pc:docMk/>
            <pc:sldMk cId="2441640673" sldId="257"/>
            <ac:grpSpMk id="59" creationId="{4CBC7A47-D1B2-F1C6-9790-4AE270DFE9D0}"/>
          </ac:grpSpMkLst>
        </pc:grpChg>
        <pc:picChg chg="add mod ord">
          <ac:chgData name="Limoncelli, Angela" userId="e08d36ee-07c7-4118-a46a-8b5c75d5f34a" providerId="ADAL" clId="{824754BA-2835-482B-9724-A263A665A9FF}" dt="2026-09-25T14:27:57.737" v="346" actId="1076"/>
          <ac:picMkLst>
            <pc:docMk/>
            <pc:sldMk cId="2441640673" sldId="257"/>
            <ac:picMk id="7" creationId="{E54E9A48-7003-4691-FBDD-39AE545DC50A}"/>
          </ac:picMkLst>
        </pc:picChg>
        <pc:picChg chg="add mod ord topLvl">
          <ac:chgData name="Limoncelli, Angela" userId="e08d36ee-07c7-4118-a46a-8b5c75d5f34a" providerId="ADAL" clId="{824754BA-2835-482B-9724-A263A665A9FF}" dt="2026-09-11T16:48:04.362" v="321" actId="1035"/>
          <ac:picMkLst>
            <pc:docMk/>
            <pc:sldMk cId="2441640673" sldId="257"/>
            <ac:picMk id="40" creationId="{B3698635-EAB3-7923-5B2A-78DE1C63183A}"/>
          </ac:picMkLst>
        </pc:picChg>
        <pc:picChg chg="mod">
          <ac:chgData name="Limoncelli, Angela" userId="e08d36ee-07c7-4118-a46a-8b5c75d5f34a" providerId="ADAL" clId="{824754BA-2835-482B-9724-A263A665A9FF}" dt="2026-09-11T16:42:53.439" v="241"/>
          <ac:picMkLst>
            <pc:docMk/>
            <pc:sldMk cId="2441640673" sldId="257"/>
            <ac:picMk id="54" creationId="{2B4B3F2D-84C0-A43D-5735-6A085F70CDDA}"/>
          </ac:picMkLst>
        </pc:picChg>
        <pc:picChg chg="add mod">
          <ac:chgData name="Limoncelli, Angela" userId="e08d36ee-07c7-4118-a46a-8b5c75d5f34a" providerId="ADAL" clId="{824754BA-2835-482B-9724-A263A665A9FF}" dt="2026-09-11T16:43:38.767" v="253" actId="164"/>
          <ac:picMkLst>
            <pc:docMk/>
            <pc:sldMk cId="2441640673" sldId="257"/>
            <ac:picMk id="55" creationId="{E45DB6A0-9159-6C99-DE49-7FA6713FE2F1}"/>
          </ac:picMkLst>
        </pc:picChg>
      </pc:sldChg>
      <pc:sldMasterChg chg="delSp mod delSldLayout">
        <pc:chgData name="Limoncelli, Angela" userId="e08d36ee-07c7-4118-a46a-8b5c75d5f34a" providerId="ADAL" clId="{824754BA-2835-482B-9724-A263A665A9FF}" dt="2026-09-11T15:59:38.045" v="136" actId="47"/>
        <pc:sldMasterMkLst>
          <pc:docMk/>
          <pc:sldMasterMk cId="800443632" sldId="2147483713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E80E28-D4FD-E597-B067-FCFDE48AF5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Fidelity Sans 2" panose="020B05040505010401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DFDA2-8974-C82E-AEEF-D7A4FABCF7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E5713-17A5-4F94-9AD8-BA62730CDBA5}" type="datetimeFigureOut">
              <a:rPr lang="en-US" smtClean="0">
                <a:latin typeface="Fidelity Sans 2" panose="020B0504050501040104" pitchFamily="34" charset="0"/>
              </a:rPr>
              <a:t>09/25/2026</a:t>
            </a:fld>
            <a:endParaRPr lang="en-US" dirty="0">
              <a:latin typeface="Fidelity Sans 2" panose="020B05040505010401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446D3-6159-5EEF-B9D0-F255D56440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Fidelity Sans 2" panose="020B05040505010401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645D4-EE93-F36C-0A05-4CE05E7C63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18B8A-5ACD-42EC-AA7B-E98ED0F721F1}" type="slidenum">
              <a:rPr lang="en-US" smtClean="0">
                <a:latin typeface="Fidelity Sans 2" panose="020B0504050501040104" pitchFamily="34" charset="0"/>
              </a:rPr>
              <a:t>‹#›</a:t>
            </a:fld>
            <a:endParaRPr lang="en-US" dirty="0">
              <a:latin typeface="Fidelity Sans 2" panose="020B050405050104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470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B0E1222D-F3CA-4E2D-9105-BCFB39E0584E}" type="datetimeFigureOut">
              <a:rPr lang="en-US" smtClean="0"/>
              <a:pPr/>
              <a:t>09/25/2026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5220E21D-836A-479D-AD3E-D4986C092C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36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0E21D-836A-479D-AD3E-D4986C092C2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03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3132E6-6322-C676-57A7-C5396762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914" y="5696898"/>
            <a:ext cx="3282086" cy="1161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2BB47-3FE3-D6F1-D8A6-33D8780B7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-12242"/>
            <a:ext cx="12192000" cy="4899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294" y="1053205"/>
            <a:ext cx="8649841" cy="278295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600" b="0" i="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6D41018-C18F-1229-589B-8A00DB406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294" y="4090048"/>
            <a:ext cx="8649840" cy="560153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5D308D0-74DA-D827-A03E-7CFBB0F9A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294" y="5248091"/>
            <a:ext cx="5181706" cy="44880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pic>
        <p:nvPicPr>
          <p:cNvPr id="4" name="Fidelity logo" descr="Fidelity Investments logo">
            <a:extLst>
              <a:ext uri="{FF2B5EF4-FFF2-40B4-BE49-F238E27FC236}">
                <a16:creationId xmlns:a16="http://schemas.microsoft.com/office/drawing/2014/main" id="{0CF6DBDA-398C-09D2-F36A-7F5A55F535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6232" y="6030625"/>
            <a:ext cx="2094425" cy="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5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85AD52-DCBE-E05A-F027-F2DB51B5F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914" y="5696898"/>
            <a:ext cx="3282086" cy="1161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2BB47-3FE3-D6F1-D8A6-33D8780B7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-12242"/>
            <a:ext cx="12192000" cy="4899379"/>
          </a:xfrm>
          <a:prstGeom prst="rect">
            <a:avLst/>
          </a:prstGeom>
          <a:solidFill>
            <a:srgbClr val="0440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294" y="1053205"/>
            <a:ext cx="8649841" cy="278295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6600" b="0" i="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6D41018-C18F-1229-589B-8A00DB406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294" y="4090048"/>
            <a:ext cx="8649840" cy="560153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5D308D0-74DA-D827-A03E-7CFBB0F9A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294" y="5248091"/>
            <a:ext cx="5181706" cy="44880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pic>
        <p:nvPicPr>
          <p:cNvPr id="4" name="Fidelity logo" descr="Fidelity Investments logo">
            <a:extLst>
              <a:ext uri="{FF2B5EF4-FFF2-40B4-BE49-F238E27FC236}">
                <a16:creationId xmlns:a16="http://schemas.microsoft.com/office/drawing/2014/main" id="{0CF6DBDA-398C-09D2-F36A-7F5A55F535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6232" y="6030625"/>
            <a:ext cx="2094425" cy="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12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7A98C0-FA4F-2896-744C-DC1063057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914" y="5696898"/>
            <a:ext cx="3282086" cy="1161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2BB47-3FE3-D6F1-D8A6-33D8780B7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-12242"/>
            <a:ext cx="12192000" cy="3441242"/>
          </a:xfrm>
          <a:prstGeom prst="rect">
            <a:avLst/>
          </a:prstGeom>
          <a:solidFill>
            <a:srgbClr val="0440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431" y="3429000"/>
            <a:ext cx="10529559" cy="102471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6D41018-C18F-1229-589B-8A00DB406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431" y="4464542"/>
            <a:ext cx="10516139" cy="764089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5D308D0-74DA-D827-A03E-7CFBB0F9A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431" y="5451276"/>
            <a:ext cx="5181706" cy="448806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pic>
        <p:nvPicPr>
          <p:cNvPr id="4" name="Fidelity logo" descr="Fidelity Investments logo">
            <a:extLst>
              <a:ext uri="{FF2B5EF4-FFF2-40B4-BE49-F238E27FC236}">
                <a16:creationId xmlns:a16="http://schemas.microsoft.com/office/drawing/2014/main" id="{0CF6DBDA-398C-09D2-F36A-7F5A55F535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6232" y="6030625"/>
            <a:ext cx="2094425" cy="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D8E238-03FC-22B2-84CE-33F837754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914" y="5696898"/>
            <a:ext cx="3282086" cy="1161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2BB47-3FE3-D6F1-D8A6-33D8780B7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-12242"/>
            <a:ext cx="12192000" cy="3441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431" y="3429000"/>
            <a:ext cx="10529559" cy="102471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6D41018-C18F-1229-589B-8A00DB406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431" y="4464542"/>
            <a:ext cx="10516139" cy="764089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5D308D0-74DA-D827-A03E-7CFBB0F9A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431" y="5451276"/>
            <a:ext cx="5181706" cy="448806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pic>
        <p:nvPicPr>
          <p:cNvPr id="4" name="Fidelity logo" descr="Fidelity Investments logo">
            <a:extLst>
              <a:ext uri="{FF2B5EF4-FFF2-40B4-BE49-F238E27FC236}">
                <a16:creationId xmlns:a16="http://schemas.microsoft.com/office/drawing/2014/main" id="{0CF6DBDA-398C-09D2-F36A-7F5A55F535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6232" y="6030625"/>
            <a:ext cx="2094425" cy="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CBFECC-079B-583B-F719-F3A66F69A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914" y="5696898"/>
            <a:ext cx="3282086" cy="1161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2BB47-3FE3-D6F1-D8A6-33D8780B7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-12242"/>
            <a:ext cx="12192000" cy="3441242"/>
          </a:xfrm>
          <a:prstGeom prst="rect">
            <a:avLst/>
          </a:prstGeom>
          <a:solidFill>
            <a:srgbClr val="0440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431" y="1122146"/>
            <a:ext cx="10529559" cy="102471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6D41018-C18F-1229-589B-8A00DB406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431" y="4064969"/>
            <a:ext cx="10516139" cy="764089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5D308D0-74DA-D827-A03E-7CFBB0F9A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431" y="5052255"/>
            <a:ext cx="5181706" cy="448806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pic>
        <p:nvPicPr>
          <p:cNvPr id="4" name="Fidelity logo" descr="Fidelity Investments logo">
            <a:extLst>
              <a:ext uri="{FF2B5EF4-FFF2-40B4-BE49-F238E27FC236}">
                <a16:creationId xmlns:a16="http://schemas.microsoft.com/office/drawing/2014/main" id="{0CF6DBDA-398C-09D2-F36A-7F5A55F535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6232" y="6030625"/>
            <a:ext cx="2094425" cy="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2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1EBF5D-922E-1512-5210-A165AAF4B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914" y="5696898"/>
            <a:ext cx="3282086" cy="11611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2BB47-3FE3-D6F1-D8A6-33D8780B7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0" y="-12242"/>
            <a:ext cx="12192000" cy="3441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431" y="1122146"/>
            <a:ext cx="10529559" cy="102471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86D41018-C18F-1229-589B-8A00DB406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431" y="4064969"/>
            <a:ext cx="10516139" cy="764089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5D308D0-74DA-D827-A03E-7CFBB0F9A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431" y="5052255"/>
            <a:ext cx="5181706" cy="448806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pic>
        <p:nvPicPr>
          <p:cNvPr id="4" name="Fidelity logo" descr="Fidelity Investments logo">
            <a:extLst>
              <a:ext uri="{FF2B5EF4-FFF2-40B4-BE49-F238E27FC236}">
                <a16:creationId xmlns:a16="http://schemas.microsoft.com/office/drawing/2014/main" id="{0CF6DBDA-398C-09D2-F36A-7F5A55F535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6232" y="6030625"/>
            <a:ext cx="2094425" cy="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4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idelity Investments logo">
            <a:extLst>
              <a:ext uri="{FF2B5EF4-FFF2-40B4-BE49-F238E27FC236}">
                <a16:creationId xmlns:a16="http://schemas.microsoft.com/office/drawing/2014/main" id="{5571BB6C-B866-39E6-FBEE-A8BD465559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5432" y="665233"/>
            <a:ext cx="1371600" cy="33754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E485B47-6262-AB21-E371-A594870B77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6100" y="1768475"/>
            <a:ext cx="5632450" cy="408925"/>
          </a:xfrm>
        </p:spPr>
        <p:txBody>
          <a:bodyPr/>
          <a:lstStyle>
            <a:lvl1pPr marL="0" indent="0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432" y="2597678"/>
            <a:ext cx="5632474" cy="2231176"/>
          </a:xfrm>
        </p:spPr>
        <p:txBody>
          <a:bodyPr anchor="t"/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3904" y="5085708"/>
            <a:ext cx="5624002" cy="976456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824C47-E37B-B8A8-027B-A1C528E01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96554" y="1"/>
            <a:ext cx="4595446" cy="6857998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8635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9E777-B388-4526-4F02-6AEF81222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49661"/>
            <a:ext cx="11870474" cy="43586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2B255D-90A3-A686-C2E9-57FCEF6DD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35974" y="1249661"/>
            <a:ext cx="656026" cy="43586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Fidelity Investments logo">
            <a:extLst>
              <a:ext uri="{FF2B5EF4-FFF2-40B4-BE49-F238E27FC236}">
                <a16:creationId xmlns:a16="http://schemas.microsoft.com/office/drawing/2014/main" id="{5571BB6C-B866-39E6-FBEE-A8BD465559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5432" y="665233"/>
            <a:ext cx="1371600" cy="337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4952" y="2120306"/>
            <a:ext cx="5171895" cy="1504056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4952" y="4007984"/>
            <a:ext cx="5155648" cy="575883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824C47-E37B-B8A8-027B-A1C528E01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10798" y="1"/>
            <a:ext cx="5788152" cy="6857998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9574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824C47-E37B-B8A8-027B-A1C528E01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3428999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D4003B9-3795-1337-5ADB-2B0117A458E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5431" y="3429000"/>
            <a:ext cx="10529559" cy="1024718"/>
          </a:xfr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688F113-E69D-556B-0ED7-E870DEED5F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5431" y="4464542"/>
            <a:ext cx="10516139" cy="764089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CE639C2E-6138-661D-AD0C-D1BD6F1F84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431" y="5451276"/>
            <a:ext cx="5181706" cy="448806"/>
          </a:xfrm>
        </p:spPr>
        <p:txBody>
          <a:bodyPr/>
          <a:lstStyle>
            <a:lvl1pPr marL="0" indent="0"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824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3EA7BEE-9EC4-FB21-3CA5-F02B284B2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00200"/>
            <a:ext cx="12192000" cy="3956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5760" y="2458890"/>
            <a:ext cx="7312058" cy="1299358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760" y="3831920"/>
            <a:ext cx="7312058" cy="78501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A0C9F1-A2F9-EAE0-A238-570D8356F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34800" y="1600200"/>
            <a:ext cx="457200" cy="39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1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A33D1BF-4DC2-C643-CDD3-9E63E3701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4600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CEEA0-0D10-A801-9B52-06AC38DD4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31432"/>
            <a:ext cx="12192000" cy="13979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5760" y="1290918"/>
            <a:ext cx="6296560" cy="1736168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760" y="3189807"/>
            <a:ext cx="6296560" cy="78501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91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5760" y="1290918"/>
            <a:ext cx="6296560" cy="1736168"/>
          </a:xfrm>
        </p:spPr>
        <p:txBody>
          <a:bodyPr anchor="b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760" y="3189807"/>
            <a:ext cx="6296560" cy="78501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37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F78CBD6-2AE8-9090-9163-417278EDA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4752109" cy="6019799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9115" y="1328589"/>
            <a:ext cx="5791200" cy="2100410"/>
          </a:xfrm>
        </p:spPr>
        <p:txBody>
          <a:bodyPr anchor="b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9115" y="3676648"/>
            <a:ext cx="5791200" cy="137567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33413-85A0-08A5-DD78-D28AF02E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52109" y="0"/>
            <a:ext cx="369028" cy="601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99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328589"/>
            <a:ext cx="5791200" cy="2100410"/>
          </a:xfrm>
        </p:spPr>
        <p:txBody>
          <a:bodyPr anchor="b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3676648"/>
            <a:ext cx="5791200" cy="1375679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F78CBD6-2AE8-9090-9163-417278EDA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39891" y="1"/>
            <a:ext cx="4752109" cy="6019799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33413-85A0-08A5-DD78-D28AF02E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92586" y="0"/>
            <a:ext cx="369028" cy="601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12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EE06-F990-BADC-3C58-275B7DA92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6A4E8A-8529-77C4-23B9-9553D2D22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4309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86C03-60A1-7394-584D-12B4F9FA8A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222" y="1253330"/>
            <a:ext cx="11272577" cy="47354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35DECC-5944-6AF5-0E9A-D6C8EEAA2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365125"/>
            <a:ext cx="11267554" cy="7200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DFE85A-A070-6764-5E7E-02B040D31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907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714710-5514-6CF5-7E8A-881CF2722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365125"/>
            <a:ext cx="11267554" cy="7200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8ADB2A-BDC9-8416-9729-22769B6BF5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223" y="1253330"/>
            <a:ext cx="5361707" cy="47354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5C6177D-9439-E262-960F-ED01DB8AD9D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68069" y="1253329"/>
            <a:ext cx="5361707" cy="47354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26303-F87A-B6CB-E15B-767026A10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318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3895DE-7D37-C357-C469-FD3433626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6"/>
            <a:ext cx="11267554" cy="5698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2272CBB-3EB5-5B63-49B1-EDF99305DD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4" y="842963"/>
            <a:ext cx="11267554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972C9B-D8D5-9DFB-43AC-FC475035B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60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C7C9EF0-AC60-A83A-F579-10954C94A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5"/>
            <a:ext cx="11267554" cy="5698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F92DE-B522-D17C-29AB-676C3B829F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4" y="842963"/>
            <a:ext cx="11272369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6D088D9-0617-889F-849D-C9773FBD989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2224" y="1646238"/>
            <a:ext cx="11277600" cy="43735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A43E8B-48F9-7367-2481-0A84BE128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44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A5982D8-ABD8-122E-50A2-B69059DB3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5"/>
            <a:ext cx="11267554" cy="5800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3BA455C-0E89-F858-78A0-B0D8FFF113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2224" y="842963"/>
            <a:ext cx="11277391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4CE1F26-91F3-AD02-6A93-5A89D6591F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224" y="1646239"/>
            <a:ext cx="5361707" cy="43425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E31B08-AA08-EB76-8B19-139F06BE37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68069" y="1646238"/>
            <a:ext cx="5361707" cy="43425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11CF79-A683-2FFE-FC6A-F247521D0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84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2D47-F8A9-693D-10FC-0D171AACE0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-966369"/>
            <a:ext cx="11267554" cy="72009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74BF9F-12E0-9433-3A6D-1E5EE9447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323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76837-1BE0-29C4-4797-1C94DC936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94922" cy="6019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86EE06-F990-BADC-3C58-275B7DA92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365125"/>
            <a:ext cx="3252527" cy="1292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B2CE5-BD2C-EB8A-F79C-15C62BFD4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149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 Ou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76837-1BE0-29C4-4797-1C94DC936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94922" cy="6019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86EE06-F990-BADC-3C58-275B7DA92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365125"/>
            <a:ext cx="3252527" cy="1292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678C57-FBB7-1C96-AAE9-B00F556662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57145" y="365125"/>
            <a:ext cx="7177655" cy="530225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B2CE5-BD2C-EB8A-F79C-15C62BFD4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441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ll Ou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60C06BC-9D23-CD0E-5F80-83E01AAC4D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6"/>
            <a:ext cx="4672484" cy="5289548"/>
          </a:xfrm>
        </p:spPr>
        <p:txBody>
          <a:bodyPr anchor="ctr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BFC4FA17-1DB1-51CE-FBEE-E30CEC684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019800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850A6E-D07F-C67F-D48D-5C464E3EF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042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 Ou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1387F55-A4A2-526D-DDD4-0B2EBF2F8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5530467" cy="6019800"/>
          </a:xfrm>
          <a:custGeom>
            <a:avLst/>
            <a:gdLst>
              <a:gd name="connsiteX0" fmla="*/ 0 w 5530467"/>
              <a:gd name="connsiteY0" fmla="*/ 0 h 6019801"/>
              <a:gd name="connsiteX1" fmla="*/ 242511 w 5530467"/>
              <a:gd name="connsiteY1" fmla="*/ 0 h 6019801"/>
              <a:gd name="connsiteX2" fmla="*/ 692331 w 5530467"/>
              <a:gd name="connsiteY2" fmla="*/ 0 h 6019801"/>
              <a:gd name="connsiteX3" fmla="*/ 5530467 w 5530467"/>
              <a:gd name="connsiteY3" fmla="*/ 0 h 6019801"/>
              <a:gd name="connsiteX4" fmla="*/ 5530467 w 5530467"/>
              <a:gd name="connsiteY4" fmla="*/ 5777290 h 6019801"/>
              <a:gd name="connsiteX5" fmla="*/ 5287956 w 5530467"/>
              <a:gd name="connsiteY5" fmla="*/ 6019801 h 6019801"/>
              <a:gd name="connsiteX6" fmla="*/ 0 w 5530467"/>
              <a:gd name="connsiteY6" fmla="*/ 6019801 h 6019801"/>
              <a:gd name="connsiteX7" fmla="*/ 0 w 5530467"/>
              <a:gd name="connsiteY7" fmla="*/ 457200 h 6019801"/>
              <a:gd name="connsiteX8" fmla="*/ 0 w 5530467"/>
              <a:gd name="connsiteY8" fmla="*/ 242511 h 601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30467" h="6019801">
                <a:moveTo>
                  <a:pt x="0" y="0"/>
                </a:moveTo>
                <a:lnTo>
                  <a:pt x="242511" y="0"/>
                </a:lnTo>
                <a:lnTo>
                  <a:pt x="692331" y="0"/>
                </a:lnTo>
                <a:lnTo>
                  <a:pt x="5530467" y="0"/>
                </a:lnTo>
                <a:lnTo>
                  <a:pt x="5530467" y="5777290"/>
                </a:lnTo>
                <a:cubicBezTo>
                  <a:pt x="5530467" y="5911225"/>
                  <a:pt x="5421891" y="6019801"/>
                  <a:pt x="5287956" y="6019801"/>
                </a:cubicBezTo>
                <a:lnTo>
                  <a:pt x="0" y="6019801"/>
                </a:lnTo>
                <a:lnTo>
                  <a:pt x="0" y="457200"/>
                </a:lnTo>
                <a:lnTo>
                  <a:pt x="0" y="242511"/>
                </a:lnTo>
                <a:close/>
              </a:path>
            </a:pathLst>
          </a:cu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3154B21-9752-1C8A-9F25-ADC6FC8BB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4"/>
            <a:ext cx="4672484" cy="5289549"/>
          </a:xfrm>
        </p:spPr>
        <p:txBody>
          <a:bodyPr anchor="ctr"/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A593A5-6BAC-AAA0-8E82-FBC4BF56DD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365124"/>
            <a:ext cx="5633776" cy="5289549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86E465-79B2-915B-74F3-D7AC2C616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32806" cy="6019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98DE3-A7DB-0BC4-B985-25482ED8B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935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Sma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D53A41D0-6B3B-F175-370A-662661BB1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2564423" cy="6019800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60206D6-8D69-8E10-C4EE-E15342584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0" y="365125"/>
            <a:ext cx="8803698" cy="7200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4593A-4428-3561-8EE6-6B2F7BF46F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25763" y="1295400"/>
            <a:ext cx="8809037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3CCE1-8DE8-0395-1E23-25092FAEA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638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A5982D8-ABD8-122E-50A2-B69059DB3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6"/>
            <a:ext cx="11267554" cy="477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3BA455C-0E89-F858-78A0-B0D8FFF113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2224" y="842963"/>
            <a:ext cx="11277391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4CE1F26-91F3-AD02-6A93-5A89D6591F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2224" y="1646239"/>
            <a:ext cx="5361707" cy="43425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E31B08-AA08-EB76-8B19-139F06BE37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68069" y="1646238"/>
            <a:ext cx="5361707" cy="43425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11CF79-A683-2FFE-FC6A-F247521D0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3EB0724-659D-2412-C731-45AF81F09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46238"/>
            <a:ext cx="0" cy="437356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194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3895DE-7D37-C357-C469-FD3433626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6"/>
            <a:ext cx="11267554" cy="477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2272CBB-3EB5-5B63-49B1-EDF99305DD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4" y="842963"/>
            <a:ext cx="11267554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0EAEE0-77EB-A4D8-2049-7C5CDC43805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62224" y="1543050"/>
            <a:ext cx="2292340" cy="1176338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FB77148-1E31-05E2-8AEB-BD63A93136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13590" y="1542876"/>
            <a:ext cx="8616186" cy="11771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Content Placeholder 19">
            <a:extLst>
              <a:ext uri="{FF2B5EF4-FFF2-40B4-BE49-F238E27FC236}">
                <a16:creationId xmlns:a16="http://schemas.microsoft.com/office/drawing/2014/main" id="{455750BE-059E-6E10-63F2-259766290B9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62224" y="3128133"/>
            <a:ext cx="2292340" cy="1176338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F366B78B-A5C5-4DB6-70E3-EBE3F9EB05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13590" y="3127959"/>
            <a:ext cx="8616186" cy="11771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Content Placeholder 19">
            <a:extLst>
              <a:ext uri="{FF2B5EF4-FFF2-40B4-BE49-F238E27FC236}">
                <a16:creationId xmlns:a16="http://schemas.microsoft.com/office/drawing/2014/main" id="{568B9665-6003-0956-329D-C15E3369E4B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62224" y="4656752"/>
            <a:ext cx="2292340" cy="1176338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8385434E-E89D-1F2C-BA91-F3BB913915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3590" y="4656578"/>
            <a:ext cx="8616186" cy="11771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972C9B-D8D5-9DFB-43AC-FC475035B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C33D44-1D74-4379-DC29-37A055CA2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800" y="2895116"/>
            <a:ext cx="1158239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D38861-A9D2-D36F-2E26-52E524A3C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800" y="4480848"/>
            <a:ext cx="1158239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528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3895DE-7D37-C357-C469-FD3433626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4" y="365126"/>
            <a:ext cx="11267554" cy="477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2272CBB-3EB5-5B63-49B1-EDF99305DD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4" y="842963"/>
            <a:ext cx="11267554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FB77148-1E31-05E2-8AEB-BD63A93136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224" y="1646238"/>
            <a:ext cx="5361706" cy="190322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234FFC8-8CBB-85B7-0135-6847A8D7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8070" y="1646238"/>
            <a:ext cx="5361706" cy="190322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E8DDB1D-DAF6-C33E-1A45-41EF9658BC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248" y="4017685"/>
            <a:ext cx="5361706" cy="190322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F0291137-FAE5-EAD4-6F94-847620537F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3094" y="4017685"/>
            <a:ext cx="5361706" cy="190322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972C9B-D8D5-9DFB-43AC-FC475035B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C6807C-7BA5-8D1D-F4CD-F0F8C8CD6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1542890"/>
            <a:ext cx="0" cy="45685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D892FE-2A7D-C8CB-E322-3AFBF7ABA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800" y="3827161"/>
            <a:ext cx="1158239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3388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C064A4-85CE-14C1-9A06-6D8BC69D4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60198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5">
            <a:extLst>
              <a:ext uri="{FF2B5EF4-FFF2-40B4-BE49-F238E27FC236}">
                <a16:creationId xmlns:a16="http://schemas.microsoft.com/office/drawing/2014/main" id="{4DA7A224-D3CC-AE38-5532-39CAEC029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62752" y="959153"/>
            <a:ext cx="9466496" cy="4199467"/>
          </a:xfrm>
          <a:prstGeom prst="roundRect">
            <a:avLst>
              <a:gd name="adj" fmla="val 5534"/>
            </a:avLst>
          </a:pr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0FDFE-80DF-8D8D-6DAE-86882FD83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58692" y="1308768"/>
            <a:ext cx="8651393" cy="2590216"/>
          </a:xfrm>
        </p:spPr>
        <p:txBody>
          <a:bodyPr anchor="t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9F2286-3A7F-A36A-0CAE-13B7E2A97B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58949" y="4140200"/>
            <a:ext cx="8651136" cy="765175"/>
          </a:xfrm>
        </p:spPr>
        <p:txBody>
          <a:bodyPr anchor="b"/>
          <a:lstStyle>
            <a:lvl1pPr marL="0" indent="0">
              <a:buNone/>
              <a:defRPr lang="en-US" sz="1600" kern="1200" dirty="0" smtClean="0">
                <a:solidFill>
                  <a:srgbClr val="033F13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C109E-C064-B4C5-2B8E-47BCACAB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966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C064A4-85CE-14C1-9A06-6D8BC69D4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60198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C8F7D5A8-104B-6E00-EA7A-C69A06101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184224" y="959153"/>
            <a:ext cx="7829921" cy="4199467"/>
          </a:xfrm>
          <a:prstGeom prst="roundRect">
            <a:avLst>
              <a:gd name="adj" fmla="val 5534"/>
            </a:avLst>
          </a:prstGeom>
          <a:solidFill>
            <a:srgbClr val="F7F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0FDFE-80DF-8D8D-6DAE-86882FD83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4532" y="1308768"/>
            <a:ext cx="6982936" cy="2590216"/>
          </a:xfr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9F2286-3A7F-A36A-0CAE-13B7E2A97B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04507" y="4140200"/>
            <a:ext cx="6982728" cy="765175"/>
          </a:xfrm>
        </p:spPr>
        <p:txBody>
          <a:bodyPr anchor="b"/>
          <a:lstStyle>
            <a:lvl1pPr marL="0" indent="0">
              <a:buNone/>
              <a:defRPr lang="en-US" sz="1600" kern="1200" dirty="0" smtClean="0">
                <a:solidFill>
                  <a:srgbClr val="033F13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C109E-C064-B4C5-2B8E-47BCACAB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276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F78CBD6-2AE8-9090-9163-417278EDA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" y="1"/>
            <a:ext cx="4294909" cy="6019799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1779E-20CC-61E9-0D0C-32BD0F51F5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94154" y="1620965"/>
            <a:ext cx="6266161" cy="2720028"/>
          </a:xfrm>
        </p:spPr>
        <p:txBody>
          <a:bodyPr anchor="t"/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BE4E-D4B5-B1A2-2452-9EE348D77A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94154" y="4471123"/>
            <a:ext cx="6266161" cy="765216"/>
          </a:xfrm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33413-85A0-08A5-DD78-D28AF02E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57200" cy="6019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58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FB6126ED-058E-916B-065B-A5B6C5FD2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8840" y="2702852"/>
            <a:ext cx="11893160" cy="3162638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84579C59-DDB3-A8C1-2E1C-2E2CFA9B3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8839" y="1780993"/>
            <a:ext cx="11893163" cy="921859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67EB330-5241-7657-8B12-41B3200F8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365125"/>
            <a:ext cx="11267554" cy="7200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A2A3BA4-B7EA-9E43-AD6F-19D0484EC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3" y="842963"/>
            <a:ext cx="11267554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B28974-66BA-1087-FEFF-6BAA06BC5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44627" y="4284171"/>
            <a:ext cx="0" cy="158555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32177-4888-744A-F7D3-CDF163614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98840" y="4284171"/>
            <a:ext cx="118931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3DD94B-50D2-D9EC-B45B-114E990AF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262698" y="2702852"/>
            <a:ext cx="0" cy="15813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52623B-765C-F5F7-4F4D-6311B57A6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26773" y="2702852"/>
            <a:ext cx="0" cy="15813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B8480E5-4921-AF4D-9816-4EADF6F0AA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2223" y="1946275"/>
            <a:ext cx="7161559" cy="584200"/>
          </a:xfrm>
        </p:spPr>
        <p:txBody>
          <a:bodyPr anchor="ctr"/>
          <a:lstStyle>
            <a:lvl1pPr marL="0" indent="0">
              <a:buNone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57ABFDB0-8844-75D1-07ED-4376F8C7B45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8682" y="2912884"/>
            <a:ext cx="2533982" cy="538608"/>
          </a:xfrm>
        </p:spPr>
        <p:txBody>
          <a:bodyPr anchor="ctr"/>
          <a:lstStyle>
            <a:lvl1pPr marL="0" indent="0" algn="ctr">
              <a:buNone/>
              <a:defRPr lang="en-US" sz="32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FF15DF1F-BF18-7478-6616-F9D3F9308BB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8682" y="3458313"/>
            <a:ext cx="2533982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C6C36B84-3D48-E051-BC71-80677442B9E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77745" y="2912046"/>
            <a:ext cx="2533982" cy="538608"/>
          </a:xfrm>
        </p:spPr>
        <p:txBody>
          <a:bodyPr anchor="ctr"/>
          <a:lstStyle>
            <a:lvl1pPr marL="0" indent="0" algn="ctr">
              <a:buNone/>
              <a:defRPr lang="en-US" sz="32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3E66029-30F3-B2EA-FDEA-158A1E769C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977745" y="3457475"/>
            <a:ext cx="2533982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5BDE821-84BC-D6B9-A274-A89D4AB13E1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41928" y="2912045"/>
            <a:ext cx="2533982" cy="538608"/>
          </a:xfrm>
        </p:spPr>
        <p:txBody>
          <a:bodyPr anchor="ctr"/>
          <a:lstStyle>
            <a:lvl1pPr marL="0" indent="0" algn="ctr">
              <a:buNone/>
              <a:defRPr lang="en-US" sz="32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186E0D9C-19DB-51C8-B235-6A02169DE2E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41928" y="3457474"/>
            <a:ext cx="2533982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36D7BC14-8DFF-3E6A-93CA-9FD2BBEE3FD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8681" y="4522713"/>
            <a:ext cx="4828091" cy="538608"/>
          </a:xfrm>
        </p:spPr>
        <p:txBody>
          <a:bodyPr anchor="ctr"/>
          <a:lstStyle>
            <a:lvl1pPr marL="0" indent="0" algn="ctr">
              <a:buNone/>
              <a:defRPr lang="en-US" sz="32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3940B7B7-B586-0826-F96E-20BAB23C7D4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8681" y="5068142"/>
            <a:ext cx="4828091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BD5BA1BF-698A-BD44-A54C-F888B51C803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854468" y="4531346"/>
            <a:ext cx="4828091" cy="538608"/>
          </a:xfrm>
        </p:spPr>
        <p:txBody>
          <a:bodyPr anchor="ctr"/>
          <a:lstStyle>
            <a:lvl1pPr marL="0" indent="0" algn="ctr">
              <a:buNone/>
              <a:defRPr lang="en-US" sz="32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CB80D5F4-AAF0-1986-E8C1-A70CD39832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854468" y="5076775"/>
            <a:ext cx="4828091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22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t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FB6126ED-058E-916B-065B-A5B6C5FD2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69872" y="2702852"/>
            <a:ext cx="7022127" cy="3162638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84579C59-DDB3-A8C1-2E1C-2E2CFA9B3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69873" y="1780993"/>
            <a:ext cx="7022129" cy="921859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67EB330-5241-7657-8B12-41B3200F8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365125"/>
            <a:ext cx="11267554" cy="7200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A2A3BA4-B7EA-9E43-AD6F-19D0484EC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223" y="842963"/>
            <a:ext cx="11267554" cy="409575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879B16FA-0A81-BF88-9362-7028D5F34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1780993"/>
            <a:ext cx="5166414" cy="4084497"/>
          </a:xfr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B8480E5-4921-AF4D-9816-4EADF6F0AA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4007" y="1946275"/>
            <a:ext cx="6230793" cy="584200"/>
          </a:xfrm>
        </p:spPr>
        <p:txBody>
          <a:bodyPr anchor="ctr"/>
          <a:lstStyle>
            <a:lvl1pPr marL="0" indent="0">
              <a:buNone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57ABFDB0-8844-75D1-07ED-4376F8C7B45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504008" y="2912884"/>
            <a:ext cx="1664208" cy="538608"/>
          </a:xfrm>
        </p:spPr>
        <p:txBody>
          <a:bodyPr anchor="ctr"/>
          <a:lstStyle>
            <a:lvl1pPr marL="0" indent="0" algn="ctr">
              <a:buNone/>
              <a:defRPr lang="en-US" sz="28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FF15DF1F-BF18-7478-6616-F9D3F9308BB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504008" y="3458313"/>
            <a:ext cx="1664208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C6C36B84-3D48-E051-BC71-80677442B9E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786342" y="2912046"/>
            <a:ext cx="1664208" cy="538608"/>
          </a:xfrm>
        </p:spPr>
        <p:txBody>
          <a:bodyPr anchor="ctr"/>
          <a:lstStyle>
            <a:lvl1pPr marL="0" indent="0" algn="ctr">
              <a:buNone/>
              <a:defRPr lang="en-US" sz="28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3E66029-30F3-B2EA-FDEA-158A1E769C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86342" y="3457475"/>
            <a:ext cx="1664208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5BDE821-84BC-D6B9-A274-A89D4AB13E1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068678" y="2912045"/>
            <a:ext cx="1666122" cy="538608"/>
          </a:xfrm>
        </p:spPr>
        <p:txBody>
          <a:bodyPr anchor="ctr"/>
          <a:lstStyle>
            <a:lvl1pPr marL="0" indent="0" algn="ctr">
              <a:buNone/>
              <a:defRPr lang="en-US" sz="28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186E0D9C-19DB-51C8-B235-6A02169DE2E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068678" y="3457474"/>
            <a:ext cx="1666122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36D7BC14-8DFF-3E6A-93CA-9FD2BBEE3FD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504007" y="4522713"/>
            <a:ext cx="2835145" cy="538608"/>
          </a:xfrm>
        </p:spPr>
        <p:txBody>
          <a:bodyPr anchor="ctr"/>
          <a:lstStyle>
            <a:lvl1pPr marL="0" indent="0" algn="ctr">
              <a:buNone/>
              <a:defRPr lang="en-US" sz="28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3940B7B7-B586-0826-F96E-20BAB23C7D4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4007" y="5068142"/>
            <a:ext cx="2835145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BD5BA1BF-698A-BD44-A54C-F888B51C803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69150" y="4531346"/>
            <a:ext cx="2645105" cy="538608"/>
          </a:xfrm>
        </p:spPr>
        <p:txBody>
          <a:bodyPr anchor="ctr"/>
          <a:lstStyle>
            <a:lvl1pPr marL="0" indent="0" algn="ctr">
              <a:buNone/>
              <a:defRPr lang="en-US" sz="2800" b="1" i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XX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CB80D5F4-AAF0-1986-E8C1-A70CD39832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069150" y="5076775"/>
            <a:ext cx="2645105" cy="538608"/>
          </a:xfrm>
        </p:spPr>
        <p:txBody>
          <a:bodyPr anchor="t"/>
          <a:lstStyle>
            <a:lvl1pPr marL="0" indent="0" algn="ctr"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A1D1E0-F712-00C0-F005-5D479479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DB7F6E-D85D-C998-17AE-39AB32A8A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0940" y="4284240"/>
            <a:ext cx="0" cy="15813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605586-ACA1-671F-19B9-714C5DE22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11192" y="4284240"/>
            <a:ext cx="69808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193EDAB-B184-13A7-5865-5DA3C5231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77279" y="2702921"/>
            <a:ext cx="0" cy="15813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7DB4B9-CAD0-4A6C-EF6A-071908359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9613" y="2702921"/>
            <a:ext cx="0" cy="15813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5364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762210-9A6E-82C8-8AC5-E045573BA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086975" y="6134100"/>
            <a:ext cx="1874461" cy="6381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0FDFE-80DF-8D8D-6DAE-86882FD83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4857" y="2368884"/>
            <a:ext cx="5178902" cy="2120232"/>
          </a:xfrm>
        </p:spPr>
        <p:txBody>
          <a:bodyPr anchor="ctr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C109E-C064-B4C5-2B8E-47BCACAB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C064A4-85CE-14C1-9A06-6D8BC69D4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232806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E828CB45-F2ED-1828-CBC4-2386B1E5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58177" y="6325634"/>
            <a:ext cx="1371600" cy="29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537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52DE118-AF53-FECE-C27F-6A1BC6A22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-1"/>
            <a:ext cx="12192000" cy="6019801"/>
          </a:xfrm>
          <a:prstGeom prst="rect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0FDFE-80DF-8D8D-6DAE-86882FD83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1391" y="1949783"/>
            <a:ext cx="8949218" cy="2120232"/>
          </a:xfrm>
        </p:spPr>
        <p:txBody>
          <a:bodyPr anchor="ctr"/>
          <a:lstStyle>
            <a:lvl1pPr algn="ctr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C109E-C064-B4C5-2B8E-47BCACAB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6980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FDFE-80DF-8D8D-6DAE-86882FD83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1391" y="1949783"/>
            <a:ext cx="8949218" cy="2120232"/>
          </a:xfrm>
        </p:spPr>
        <p:txBody>
          <a:bodyPr anchor="ctr"/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C109E-C064-B4C5-2B8E-47BCACAB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779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FD961F-B4AC-7399-4738-42BA84768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-1"/>
            <a:ext cx="12192000" cy="6019801"/>
          </a:xfrm>
          <a:prstGeom prst="rect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0FDFE-80DF-8D8D-6DAE-86882FD83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1391" y="1949783"/>
            <a:ext cx="8949218" cy="2120232"/>
          </a:xfrm>
        </p:spPr>
        <p:txBody>
          <a:bodyPr anchor="ctr"/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C109E-C064-B4C5-2B8E-47BCACAB5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874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FD961F-B4AC-7399-4738-42BA84768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-1"/>
            <a:ext cx="12192000" cy="6019801"/>
          </a:xfrm>
          <a:prstGeom prst="rect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0D5A42-AEE5-6CDE-09A2-66E0E40920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23" y="-863195"/>
            <a:ext cx="11267554" cy="72009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Fidelity Investments logo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F62EBA-D5F6-13D6-3E85-573BB7823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8063" y="2648199"/>
            <a:ext cx="3375874" cy="7233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4B28B7-271F-437E-8CE3-85B5D43AE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29850" y="6210300"/>
            <a:ext cx="1638300" cy="460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8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74A19-4F0D-AA90-0E93-6A18A0F1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23" y="365125"/>
            <a:ext cx="11267554" cy="720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AF482-553D-6265-A924-6E0FDBEBF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223" y="1253330"/>
            <a:ext cx="11267554" cy="47664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9BAC9E4-9F06-02E7-25A7-A2053A5E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358177" y="6305637"/>
            <a:ext cx="1371600" cy="33754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7CA56-2DED-0CD3-689B-2178CF647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0564" y="6305993"/>
            <a:ext cx="435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b="0" i="0" kern="1200" smtClean="0">
                <a:solidFill>
                  <a:srgbClr val="044014"/>
                </a:solidFill>
                <a:latin typeface="+mj-lt"/>
                <a:ea typeface="+mn-ea"/>
                <a:cs typeface="+mn-cs"/>
              </a:defRPr>
            </a:lvl1pPr>
          </a:lstStyle>
          <a:p>
            <a:fld id="{E1134B45-AF8D-4DE1-B6B3-818C9AE12B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4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15" r:id="rId7"/>
    <p:sldLayoutId id="2147483785" r:id="rId8"/>
    <p:sldLayoutId id="2147483786" r:id="rId9"/>
    <p:sldLayoutId id="2147483716" r:id="rId10"/>
    <p:sldLayoutId id="2147483787" r:id="rId11"/>
    <p:sldLayoutId id="2147483788" r:id="rId12"/>
    <p:sldLayoutId id="2147483789" r:id="rId13"/>
    <p:sldLayoutId id="2147483790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95" r:id="rId22"/>
    <p:sldLayoutId id="2147483796" r:id="rId23"/>
    <p:sldLayoutId id="2147483725" r:id="rId24"/>
    <p:sldLayoutId id="2147483726" r:id="rId25"/>
    <p:sldLayoutId id="2147483727" r:id="rId26"/>
    <p:sldLayoutId id="2147483809" r:id="rId27"/>
    <p:sldLayoutId id="2147483797" r:id="rId28"/>
    <p:sldLayoutId id="2147483798" r:id="rId29"/>
    <p:sldLayoutId id="2147483800" r:id="rId30"/>
    <p:sldLayoutId id="2147483801" r:id="rId31"/>
    <p:sldLayoutId id="2147483802" r:id="rId32"/>
    <p:sldLayoutId id="2147483807" r:id="rId33"/>
    <p:sldLayoutId id="2147483808" r:id="rId34"/>
    <p:sldLayoutId id="2147483799" r:id="rId35"/>
    <p:sldLayoutId id="2147483803" r:id="rId36"/>
    <p:sldLayoutId id="2147483804" r:id="rId37"/>
    <p:sldLayoutId id="2147483805" r:id="rId38"/>
    <p:sldLayoutId id="2147483806" r:id="rId3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392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37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54E9A48-7003-4691-FBDD-39AE545DC50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000000">
              <a:lumMod val="50000"/>
              <a:lumOff val="50000"/>
            </a:srgb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EC8326-3D51-8817-3F02-8468D8DC9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4154" y="1978414"/>
            <a:ext cx="6266161" cy="1597021"/>
          </a:xfrm>
        </p:spPr>
        <p:txBody>
          <a:bodyPr/>
          <a:lstStyle/>
          <a:p>
            <a:r>
              <a:rPr lang="en-US" dirty="0"/>
              <a:t>Making a real difference in our employees' future</a:t>
            </a:r>
            <a:br>
              <a:rPr lang="en-US" dirty="0"/>
            </a:br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979E67-8851-A9CC-BC00-826DD14B1203}"/>
              </a:ext>
            </a:extLst>
          </p:cNvPr>
          <p:cNvGrpSpPr/>
          <p:nvPr/>
        </p:nvGrpSpPr>
        <p:grpSpPr>
          <a:xfrm>
            <a:off x="10294409" y="419117"/>
            <a:ext cx="1440391" cy="393684"/>
            <a:chOff x="7848377" y="185058"/>
            <a:chExt cx="1632443" cy="446175"/>
          </a:xfrm>
        </p:grpSpPr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D3CC733E-93E9-81D6-41ED-C26E66DEFE0C}"/>
                </a:ext>
              </a:extLst>
            </p:cNvPr>
            <p:cNvSpPr txBox="1">
              <a:spLocks/>
            </p:cNvSpPr>
            <p:nvPr/>
          </p:nvSpPr>
          <p:spPr>
            <a:xfrm>
              <a:off x="7848377" y="219089"/>
              <a:ext cx="1632443" cy="387458"/>
            </a:xfrm>
            <a:prstGeom prst="rect">
              <a:avLst/>
            </a:prstGeom>
          </p:spPr>
          <p:txBody>
            <a:bodyPr/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927" dirty="0">
                  <a:solidFill>
                    <a:srgbClr val="FF23BA"/>
                  </a:solidFill>
                  <a:latin typeface="Fidelity Sans 2" panose="020B0504050501040104" pitchFamily="34" charset="0"/>
                  <a:cs typeface="Calibri" panose="020F0502020204030204" pitchFamily="34" charset="0"/>
                </a:rPr>
                <a:t>COMPANY LOGO</a:t>
              </a:r>
              <a:br>
                <a:rPr lang="en-US" sz="927" dirty="0">
                  <a:solidFill>
                    <a:srgbClr val="FF23BA"/>
                  </a:solidFill>
                  <a:latin typeface="Fidelity Sans 2" panose="020B0504050501040104" pitchFamily="34" charset="0"/>
                  <a:cs typeface="Calibri" panose="020F0502020204030204" pitchFamily="34" charset="0"/>
                </a:rPr>
              </a:br>
              <a:r>
                <a:rPr lang="en-US" sz="927" dirty="0">
                  <a:solidFill>
                    <a:srgbClr val="FF23BA"/>
                  </a:solidFill>
                  <a:latin typeface="Fidelity Sans 2" panose="020B0504050501040104" pitchFamily="34" charset="0"/>
                  <a:cs typeface="Calibri" panose="020F0502020204030204" pitchFamily="34" charset="0"/>
                </a:rPr>
                <a:t>PLACEHOLDER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133F68-6E6C-8ECA-CF70-425DDB4DF508}"/>
                </a:ext>
              </a:extLst>
            </p:cNvPr>
            <p:cNvSpPr/>
            <p:nvPr/>
          </p:nvSpPr>
          <p:spPr>
            <a:xfrm>
              <a:off x="7848378" y="185058"/>
              <a:ext cx="1632442" cy="446175"/>
            </a:xfrm>
            <a:prstGeom prst="rect">
              <a:avLst/>
            </a:prstGeom>
            <a:noFill/>
            <a:ln>
              <a:solidFill>
                <a:srgbClr val="FF23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88">
                <a:latin typeface="Fidelity Sans 2" panose="020B0504050501040104" pitchFamily="34" charset="0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6F6DD4-B67E-EF07-BFD9-294E17F80FDD}"/>
              </a:ext>
            </a:extLst>
          </p:cNvPr>
          <p:cNvSpPr txBox="1">
            <a:spLocks/>
          </p:cNvSpPr>
          <p:nvPr/>
        </p:nvSpPr>
        <p:spPr>
          <a:xfrm>
            <a:off x="210521" y="6235757"/>
            <a:ext cx="5646513" cy="294855"/>
          </a:xfrm>
          <a:prstGeom prst="rect">
            <a:avLst/>
          </a:prstGeom>
        </p:spPr>
        <p:txBody>
          <a:bodyPr/>
          <a:lstStyle>
            <a:lvl1pPr marL="251460" indent="-251460" algn="l" defTabSz="100584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43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02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314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606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706" dirty="0">
                <a:latin typeface="Fidelity Sans 2" panose="020B0504050501040104" pitchFamily="34" charset="0"/>
                <a:cs typeface="Calibri Light" panose="020F0302020204030204" pitchFamily="34" charset="0"/>
              </a:rPr>
              <a:t>Fidelity Workplace Services, 245 Summer Street, Boston, MA 02210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06" dirty="0">
                <a:latin typeface="Fidelity Sans 2" panose="020B0504050501040104" pitchFamily="34" charset="0"/>
                <a:cs typeface="Calibri Light" panose="020F0302020204030204" pitchFamily="34" charset="0"/>
              </a:rPr>
              <a:t>© 2026 FMR LLC. All rights reserved.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06" dirty="0">
                <a:latin typeface="Fidelity Sans 2" panose="020B0504050501040104" pitchFamily="34" charset="0"/>
                <a:cs typeface="Calibri Light" panose="020F0302020204030204" pitchFamily="34" charset="0"/>
              </a:rPr>
              <a:t>1087548.2.0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6100E4B-88D8-78F1-AC54-023C474B97BE}"/>
              </a:ext>
            </a:extLst>
          </p:cNvPr>
          <p:cNvSpPr txBox="1">
            <a:spLocks/>
          </p:cNvSpPr>
          <p:nvPr/>
        </p:nvSpPr>
        <p:spPr>
          <a:xfrm>
            <a:off x="5194154" y="1325419"/>
            <a:ext cx="4354107" cy="341875"/>
          </a:xfrm>
          <a:prstGeom prst="rect">
            <a:avLst/>
          </a:prstGeom>
        </p:spPr>
        <p:txBody>
          <a:bodyPr/>
          <a:lstStyle>
            <a:lvl1pPr algn="l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35" dirty="0">
                <a:solidFill>
                  <a:srgbClr val="FF23BA"/>
                </a:solidFill>
                <a:latin typeface="Fidelity Sans 2" panose="020B0504050501040104" pitchFamily="34" charset="0"/>
              </a:rPr>
              <a:t>[WI_SDR_PLAN_NAME]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CBC7A47-D1B2-F1C6-9790-4AE270DFE9D0}"/>
              </a:ext>
            </a:extLst>
          </p:cNvPr>
          <p:cNvGrpSpPr/>
          <p:nvPr/>
        </p:nvGrpSpPr>
        <p:grpSpPr>
          <a:xfrm>
            <a:off x="9548261" y="3608687"/>
            <a:ext cx="2287468" cy="2008050"/>
            <a:chOff x="9260501" y="3462252"/>
            <a:chExt cx="2287468" cy="2008050"/>
          </a:xfrm>
        </p:grpSpPr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7512E3D2-2422-3CD3-1FBC-A91CF3BD5550}"/>
                </a:ext>
              </a:extLst>
            </p:cNvPr>
            <p:cNvSpPr txBox="1">
              <a:spLocks/>
            </p:cNvSpPr>
            <p:nvPr/>
          </p:nvSpPr>
          <p:spPr>
            <a:xfrm>
              <a:off x="9444655" y="4455095"/>
              <a:ext cx="1919157" cy="585482"/>
            </a:xfrm>
            <a:prstGeom prst="rect">
              <a:avLst/>
            </a:prstGeom>
          </p:spPr>
          <p:txBody>
            <a:bodyPr vert="horz" lIns="80682" tIns="40341" rIns="80682" bIns="40341" rtlCol="0" anchor="t">
              <a:noAutofit/>
            </a:bodyPr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200" dirty="0">
                  <a:latin typeface="Fidelity Sans 2" panose="020B0504050501040104" pitchFamily="34" charset="0"/>
                </a:rPr>
                <a:t>Additional employer match earned from student loan payments </a:t>
              </a:r>
            </a:p>
          </p:txBody>
        </p:sp>
        <p:sp>
          <p:nvSpPr>
            <p:cNvPr id="26" name="Title 1">
              <a:extLst>
                <a:ext uri="{FF2B5EF4-FFF2-40B4-BE49-F238E27FC236}">
                  <a16:creationId xmlns:a16="http://schemas.microsoft.com/office/drawing/2014/main" id="{7ACBB9FD-AB00-B70D-AFFB-D4DA41B37C2E}"/>
                </a:ext>
              </a:extLst>
            </p:cNvPr>
            <p:cNvSpPr txBox="1">
              <a:spLocks/>
            </p:cNvSpPr>
            <p:nvPr/>
          </p:nvSpPr>
          <p:spPr>
            <a:xfrm>
              <a:off x="9260501" y="5166297"/>
              <a:ext cx="2287468" cy="304005"/>
            </a:xfrm>
            <a:prstGeom prst="rect">
              <a:avLst/>
            </a:prstGeom>
          </p:spPr>
          <p:txBody>
            <a:bodyPr vert="horz" lIns="80682" tIns="40341" rIns="80682" bIns="40341" rtlCol="0" anchor="ctr">
              <a:noAutofit/>
            </a:bodyPr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dirty="0">
                  <a:solidFill>
                    <a:srgbClr val="FF23BA"/>
                  </a:solidFill>
                  <a:latin typeface="Fidelity Sans 2" panose="020B0504050501040104" pitchFamily="34" charset="0"/>
                </a:rPr>
                <a:t>&lt;$X,XXX,XXX&gt;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5675559-2534-3BC7-7005-72173C9ADD6B}"/>
                </a:ext>
              </a:extLst>
            </p:cNvPr>
            <p:cNvGrpSpPr/>
            <p:nvPr/>
          </p:nvGrpSpPr>
          <p:grpSpPr>
            <a:xfrm>
              <a:off x="10025919" y="3462252"/>
              <a:ext cx="756631" cy="756631"/>
              <a:chOff x="9872360" y="1294625"/>
              <a:chExt cx="1555531" cy="1555531"/>
            </a:xfrm>
          </p:grpSpPr>
          <p:sp>
            <p:nvSpPr>
              <p:cNvPr id="45" name="Rectangle: Rounded Corners 44" descr="filled rounded square">
                <a:extLst>
                  <a:ext uri="{FF2B5EF4-FFF2-40B4-BE49-F238E27FC236}">
                    <a16:creationId xmlns:a16="http://schemas.microsoft.com/office/drawing/2014/main" id="{9FC49915-C997-F2B1-D641-F126028248D4}"/>
                  </a:ext>
                </a:extLst>
              </p:cNvPr>
              <p:cNvSpPr/>
              <p:nvPr/>
            </p:nvSpPr>
            <p:spPr>
              <a:xfrm>
                <a:off x="9872360" y="1294625"/>
                <a:ext cx="1555531" cy="1555531"/>
              </a:xfrm>
              <a:prstGeom prst="roundRect">
                <a:avLst/>
              </a:prstGeom>
              <a:solidFill>
                <a:schemeClr val="bg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0" name="Picture Placeholder 69">
                <a:extLst>
                  <a:ext uri="{FF2B5EF4-FFF2-40B4-BE49-F238E27FC236}">
                    <a16:creationId xmlns:a16="http://schemas.microsoft.com/office/drawing/2014/main" id="{B3698635-EAB3-7923-5B2A-78DE1C6318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953456" y="1347369"/>
                <a:ext cx="1393338" cy="1393338"/>
              </a:xfrm>
              <a:prstGeom prst="rect">
                <a:avLst/>
              </a:prstGeom>
            </p:spPr>
          </p:pic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F1BC38-44F7-EBFF-20CA-1E0B8B865F6C}"/>
              </a:ext>
            </a:extLst>
          </p:cNvPr>
          <p:cNvGrpSpPr/>
          <p:nvPr/>
        </p:nvGrpSpPr>
        <p:grpSpPr>
          <a:xfrm>
            <a:off x="5115401" y="3592061"/>
            <a:ext cx="1993874" cy="2008051"/>
            <a:chOff x="5253289" y="3263086"/>
            <a:chExt cx="1993874" cy="2008051"/>
          </a:xfrm>
        </p:grpSpPr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74BDB068-71A1-DB83-1E7B-AD400C5D94A8}"/>
                </a:ext>
              </a:extLst>
            </p:cNvPr>
            <p:cNvSpPr txBox="1">
              <a:spLocks/>
            </p:cNvSpPr>
            <p:nvPr/>
          </p:nvSpPr>
          <p:spPr>
            <a:xfrm>
              <a:off x="5290648" y="4272555"/>
              <a:ext cx="1919157" cy="585482"/>
            </a:xfrm>
            <a:prstGeom prst="rect">
              <a:avLst/>
            </a:prstGeom>
          </p:spPr>
          <p:txBody>
            <a:bodyPr vert="horz" lIns="80682" tIns="40341" rIns="80682" bIns="40341" rtlCol="0" anchor="t">
              <a:noAutofit/>
            </a:bodyPr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200" dirty="0">
                  <a:latin typeface="Fidelity Sans 2" panose="020B0504050501040104" pitchFamily="34" charset="0"/>
                </a:rPr>
                <a:t>Employees enrolled </a:t>
              </a:r>
              <a:br>
                <a:rPr lang="en-US" sz="1200" dirty="0">
                  <a:latin typeface="Fidelity Sans 2" panose="020B0504050501040104" pitchFamily="34" charset="0"/>
                </a:rPr>
              </a:br>
              <a:r>
                <a:rPr lang="en-US" sz="1200" dirty="0">
                  <a:latin typeface="Fidelity Sans 2" panose="020B0504050501040104" pitchFamily="34" charset="0"/>
                </a:rPr>
                <a:t>in the benefit 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7C28319D-A8DA-FEC2-4795-DFBAC697CCA8}"/>
                </a:ext>
              </a:extLst>
            </p:cNvPr>
            <p:cNvSpPr txBox="1">
              <a:spLocks/>
            </p:cNvSpPr>
            <p:nvPr/>
          </p:nvSpPr>
          <p:spPr>
            <a:xfrm>
              <a:off x="5253289" y="4967132"/>
              <a:ext cx="1993874" cy="304005"/>
            </a:xfrm>
            <a:prstGeom prst="rect">
              <a:avLst/>
            </a:prstGeom>
          </p:spPr>
          <p:txBody>
            <a:bodyPr vert="horz" lIns="80682" tIns="40341" rIns="80682" bIns="40341" rtlCol="0" anchor="ctr">
              <a:noAutofit/>
            </a:bodyPr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dirty="0">
                  <a:solidFill>
                    <a:srgbClr val="FF23BA"/>
                  </a:solidFill>
                  <a:latin typeface="Fidelity Sans 2" panose="020B0504050501040104" pitchFamily="34" charset="0"/>
                </a:rPr>
                <a:t>&lt;XXX,XXX&gt;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E19ED9E-3BFB-4439-9C98-1F7D22CB470A}"/>
                </a:ext>
              </a:extLst>
            </p:cNvPr>
            <p:cNvGrpSpPr/>
            <p:nvPr/>
          </p:nvGrpSpPr>
          <p:grpSpPr>
            <a:xfrm>
              <a:off x="5871912" y="3263086"/>
              <a:ext cx="756631" cy="756631"/>
              <a:chOff x="7631084" y="1197406"/>
              <a:chExt cx="1555531" cy="1555531"/>
            </a:xfrm>
          </p:grpSpPr>
          <p:sp>
            <p:nvSpPr>
              <p:cNvPr id="53" name="Rectangle: Rounded Corners 52" descr="filled rounded square">
                <a:extLst>
                  <a:ext uri="{FF2B5EF4-FFF2-40B4-BE49-F238E27FC236}">
                    <a16:creationId xmlns:a16="http://schemas.microsoft.com/office/drawing/2014/main" id="{55B75CD0-D30F-184D-FCD2-08B5726BCF04}"/>
                  </a:ext>
                </a:extLst>
              </p:cNvPr>
              <p:cNvSpPr/>
              <p:nvPr/>
            </p:nvSpPr>
            <p:spPr>
              <a:xfrm>
                <a:off x="7631084" y="1197406"/>
                <a:ext cx="1555531" cy="1555531"/>
              </a:xfrm>
              <a:prstGeom prst="roundRect">
                <a:avLst/>
              </a:prstGeom>
              <a:solidFill>
                <a:schemeClr val="bg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4" name="Picture Placeholder 97">
                <a:extLst>
                  <a:ext uri="{FF2B5EF4-FFF2-40B4-BE49-F238E27FC236}">
                    <a16:creationId xmlns:a16="http://schemas.microsoft.com/office/drawing/2014/main" id="{2B4B3F2D-84C0-A43D-5735-6A085F70CD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l="131" r="131"/>
              <a:stretch>
                <a:fillRect/>
              </a:stretch>
            </p:blipFill>
            <p:spPr>
              <a:xfrm>
                <a:off x="7851003" y="1380024"/>
                <a:ext cx="1118990" cy="1121934"/>
              </a:xfrm>
              <a:prstGeom prst="rect">
                <a:avLst/>
              </a:prstGeom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820721-EAD7-AB00-7CF0-F3C08585CFEF}"/>
              </a:ext>
            </a:extLst>
          </p:cNvPr>
          <p:cNvGrpSpPr/>
          <p:nvPr/>
        </p:nvGrpSpPr>
        <p:grpSpPr>
          <a:xfrm>
            <a:off x="7405229" y="3592061"/>
            <a:ext cx="1993874" cy="2024677"/>
            <a:chOff x="7292937" y="3429000"/>
            <a:chExt cx="1993874" cy="2024677"/>
          </a:xfrm>
        </p:grpSpPr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417EE387-F51D-C6D9-D420-9CD545C583B1}"/>
                </a:ext>
              </a:extLst>
            </p:cNvPr>
            <p:cNvSpPr txBox="1">
              <a:spLocks/>
            </p:cNvSpPr>
            <p:nvPr/>
          </p:nvSpPr>
          <p:spPr>
            <a:xfrm>
              <a:off x="7341344" y="4455095"/>
              <a:ext cx="1919157" cy="585482"/>
            </a:xfrm>
            <a:prstGeom prst="rect">
              <a:avLst/>
            </a:prstGeom>
          </p:spPr>
          <p:txBody>
            <a:bodyPr vert="horz" lIns="80682" tIns="40341" rIns="80682" bIns="40341" rtlCol="0" anchor="t">
              <a:noAutofit/>
            </a:bodyPr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200" dirty="0">
                  <a:latin typeface="Fidelity Sans 2" panose="020B0504050501040104" pitchFamily="34" charset="0"/>
                </a:rPr>
                <a:t>Student loan </a:t>
              </a:r>
              <a:br>
                <a:rPr lang="en-US" sz="1200" dirty="0">
                  <a:latin typeface="Fidelity Sans 2" panose="020B0504050501040104" pitchFamily="34" charset="0"/>
                </a:rPr>
              </a:br>
              <a:r>
                <a:rPr lang="en-US" sz="1200" dirty="0">
                  <a:latin typeface="Fidelity Sans 2" panose="020B0504050501040104" pitchFamily="34" charset="0"/>
                </a:rPr>
                <a:t>payments made 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1D46FC21-CB96-60E6-1B79-867BCD12C9DD}"/>
                </a:ext>
              </a:extLst>
            </p:cNvPr>
            <p:cNvSpPr txBox="1">
              <a:spLocks/>
            </p:cNvSpPr>
            <p:nvPr/>
          </p:nvSpPr>
          <p:spPr>
            <a:xfrm>
              <a:off x="7292937" y="5149672"/>
              <a:ext cx="1993874" cy="304005"/>
            </a:xfrm>
            <a:prstGeom prst="rect">
              <a:avLst/>
            </a:prstGeom>
          </p:spPr>
          <p:txBody>
            <a:bodyPr vert="horz" lIns="80682" tIns="40341" rIns="80682" bIns="40341" rtlCol="0" anchor="ctr">
              <a:noAutofit/>
            </a:bodyPr>
            <a:lstStyle>
              <a:lvl1pPr algn="l" defTabSz="100584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4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dirty="0">
                  <a:solidFill>
                    <a:srgbClr val="FF23BA"/>
                  </a:solidFill>
                  <a:latin typeface="Fidelity Sans 2" panose="020B0504050501040104" pitchFamily="34" charset="0"/>
                </a:rPr>
                <a:t>&lt;X,XXX&gt;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C49280C-1C63-500F-A74D-FA11BB5FF275}"/>
                </a:ext>
              </a:extLst>
            </p:cNvPr>
            <p:cNvGrpSpPr/>
            <p:nvPr/>
          </p:nvGrpSpPr>
          <p:grpSpPr>
            <a:xfrm>
              <a:off x="7911933" y="3429000"/>
              <a:ext cx="756631" cy="756631"/>
              <a:chOff x="5567904" y="3236098"/>
              <a:chExt cx="1555531" cy="1555531"/>
            </a:xfrm>
          </p:grpSpPr>
          <p:sp>
            <p:nvSpPr>
              <p:cNvPr id="43" name="Rectangle: Rounded Corners 42" descr="filled rounded square">
                <a:extLst>
                  <a:ext uri="{FF2B5EF4-FFF2-40B4-BE49-F238E27FC236}">
                    <a16:creationId xmlns:a16="http://schemas.microsoft.com/office/drawing/2014/main" id="{A30A00B6-C641-54D6-7423-49A958ACB325}"/>
                  </a:ext>
                </a:extLst>
              </p:cNvPr>
              <p:cNvSpPr/>
              <p:nvPr/>
            </p:nvSpPr>
            <p:spPr>
              <a:xfrm>
                <a:off x="5567904" y="3236098"/>
                <a:ext cx="1555531" cy="1555531"/>
              </a:xfrm>
              <a:prstGeom prst="roundRect">
                <a:avLst/>
              </a:prstGeom>
              <a:solidFill>
                <a:schemeClr val="bg2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55" name="Picture Placeholder 65">
                <a:extLst>
                  <a:ext uri="{FF2B5EF4-FFF2-40B4-BE49-F238E27FC236}">
                    <a16:creationId xmlns:a16="http://schemas.microsoft.com/office/drawing/2014/main" id="{E45DB6A0-9159-6C99-DE49-7FA6713FE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671457" y="3329649"/>
                <a:ext cx="1346884" cy="13468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1640673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Brand">
  <a:themeElements>
    <a:clrScheme name="Fidelity Light Mode 2025">
      <a:dk1>
        <a:srgbClr val="000000"/>
      </a:dk1>
      <a:lt1>
        <a:srgbClr val="FFFFFF"/>
      </a:lt1>
      <a:dk2>
        <a:srgbClr val="044014"/>
      </a:dk2>
      <a:lt2>
        <a:srgbClr val="368727"/>
      </a:lt2>
      <a:accent1>
        <a:srgbClr val="6AD539"/>
      </a:accent1>
      <a:accent2>
        <a:srgbClr val="3880F3"/>
      </a:accent2>
      <a:accent3>
        <a:srgbClr val="368727"/>
      </a:accent3>
      <a:accent4>
        <a:srgbClr val="9747F6"/>
      </a:accent4>
      <a:accent5>
        <a:srgbClr val="1DE4CA"/>
      </a:accent5>
      <a:accent6>
        <a:srgbClr val="403F3E"/>
      </a:accent6>
      <a:hlink>
        <a:srgbClr val="1D3986"/>
      </a:hlink>
      <a:folHlink>
        <a:srgbClr val="1D3986"/>
      </a:folHlink>
    </a:clrScheme>
    <a:fontScheme name="Custom 1">
      <a:majorFont>
        <a:latin typeface="Fidelity Slab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05EF1D089D14ABB1F0B771D90B454" ma:contentTypeVersion="13" ma:contentTypeDescription="Create a new document." ma:contentTypeScope="" ma:versionID="2b0bbb46ad352e35aba338df1feff9a4">
  <xsd:schema xmlns:xsd="http://www.w3.org/2001/XMLSchema" xmlns:xs="http://www.w3.org/2001/XMLSchema" xmlns:p="http://schemas.microsoft.com/office/2006/metadata/properties" xmlns:ns3="2737d90a-ec1e-483f-808d-4eb63c0e30a6" xmlns:ns4="f8f95152-0e00-42d7-9778-a7c09172e1c2" targetNamespace="http://schemas.microsoft.com/office/2006/metadata/properties" ma:root="true" ma:fieldsID="f3878eb04a8c1c02027011f7d7282183" ns3:_="" ns4:_="">
    <xsd:import namespace="2737d90a-ec1e-483f-808d-4eb63c0e30a6"/>
    <xsd:import namespace="f8f95152-0e00-42d7-9778-a7c09172e1c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ServiceObjectDetectorVersions" minOccurs="0"/>
                <xsd:element ref="ns4:MediaLengthInSecond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7d90a-ec1e-483f-808d-4eb63c0e30a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f95152-0e00-42d7-9778-a7c09172e1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8f95152-0e00-42d7-9778-a7c09172e1c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9DF799-5842-4B04-A3AE-AACE25547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37d90a-ec1e-483f-808d-4eb63c0e30a6"/>
    <ds:schemaRef ds:uri="f8f95152-0e00-42d7-9778-a7c09172e1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DFC92E-CFDF-44B6-A7A7-2E45C5EF0E5B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2737d90a-ec1e-483f-808d-4eb63c0e30a6"/>
    <ds:schemaRef ds:uri="f8f95152-0e00-42d7-9778-a7c09172e1c2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7A34A31-565E-4249-BCFB-16EC88B0C5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82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Fidelity Sans 2</vt:lpstr>
      <vt:lpstr>Fidelity Slab</vt:lpstr>
      <vt:lpstr>Fidelity Brand</vt:lpstr>
      <vt:lpstr>Making a real difference in our employees' future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Fidelity Branded PowerPoint Template</dc:title>
  <dc:creator>Fuller, Eryn</dc:creator>
  <cp:lastModifiedBy>Limoncelli, Angela</cp:lastModifiedBy>
  <cp:revision>3</cp:revision>
  <dcterms:created xsi:type="dcterms:W3CDTF">2023-01-10T15:25:43Z</dcterms:created>
  <dcterms:modified xsi:type="dcterms:W3CDTF">2026-09-25T14:28:05Z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0x0101002AE05EF1D089D14ABB1F0B771D90B454</vt:lpwstr>
  </property>
  <property fmtid="{D5CDD505-2E9C-101B-9397-08002B2CF9AE}" pid="3" name="MSIP_Label_526cd327-f806-4fe6-bd83-ee274c8a0858_Enabled">
    <vt:lpwstr>true</vt:lpwstr>
  </property>
  <property fmtid="{D5CDD505-2E9C-101B-9397-08002B2CF9AE}" pid="4" name="MSIP_Label_526cd327-f806-4fe6-bd83-ee274c8a0858_SetDate">
    <vt:lpwstr>2026-09-11T15:34:11Z</vt:lpwstr>
  </property>
  <property fmtid="{D5CDD505-2E9C-101B-9397-08002B2CF9AE}" pid="5" name="MSIP_Label_526cd327-f806-4fe6-bd83-ee274c8a0858_Method">
    <vt:lpwstr>Privileged</vt:lpwstr>
  </property>
  <property fmtid="{D5CDD505-2E9C-101B-9397-08002B2CF9AE}" pid="6" name="MSIP_Label_526cd327-f806-4fe6-bd83-ee274c8a0858_Name">
    <vt:lpwstr>Public</vt:lpwstr>
  </property>
  <property fmtid="{D5CDD505-2E9C-101B-9397-08002B2CF9AE}" pid="7" name="MSIP_Label_526cd327-f806-4fe6-bd83-ee274c8a0858_SiteId">
    <vt:lpwstr>7521acbc-a68c-41e5-a975-1cf83066dd19</vt:lpwstr>
  </property>
  <property fmtid="{D5CDD505-2E9C-101B-9397-08002B2CF9AE}" pid="8" name="MSIP_Label_526cd327-f806-4fe6-bd83-ee274c8a0858_ActionId">
    <vt:lpwstr>fa8bac18-7767-476c-ad0e-50b3d87362bc</vt:lpwstr>
  </property>
  <property fmtid="{D5CDD505-2E9C-101B-9397-08002B2CF9AE}" pid="9" name="MSIP_Label_526cd327-f806-4fe6-bd83-ee274c8a0858_ContentBits">
    <vt:lpwstr>0</vt:lpwstr>
  </property>
  <property fmtid="{D5CDD505-2E9C-101B-9397-08002B2CF9AE}" pid="10" name="MSIP_Label_526cd327-f806-4fe6-bd83-ee274c8a0858_Tag">
    <vt:lpwstr>10, 0, 1, 1</vt:lpwstr>
  </property>
</Properties>
</file>